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9D54-C403-437B-825D-4A2FDC08B04C}" type="datetimeFigureOut">
              <a:rPr lang="ru-RU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4E14F-3810-4203-8B61-4460B17477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2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69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1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64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15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882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43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664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828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52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4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34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3789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18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65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19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47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4E14F-3810-4203-8B61-4460B17477D2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6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6" y="-7938"/>
            <a:ext cx="12198901" cy="68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391283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364694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418237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415489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409735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2913416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22356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313241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5" y="-11487"/>
            <a:ext cx="12081909" cy="6796074"/>
          </a:xfrm>
        </p:spPr>
      </p:pic>
    </p:spTree>
    <p:extLst>
      <p:ext uri="{BB962C8B-B14F-4D97-AF65-F5344CB8AC3E}">
        <p14:creationId xmlns:p14="http://schemas.microsoft.com/office/powerpoint/2010/main" xmlns="" val="140902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5" y="-11487"/>
            <a:ext cx="12081909" cy="6796073"/>
          </a:xfrm>
        </p:spPr>
      </p:pic>
    </p:spTree>
    <p:extLst>
      <p:ext uri="{BB962C8B-B14F-4D97-AF65-F5344CB8AC3E}">
        <p14:creationId xmlns:p14="http://schemas.microsoft.com/office/powerpoint/2010/main" xmlns="" val="222137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6" y="-11487"/>
            <a:ext cx="12081907" cy="6796073"/>
          </a:xfrm>
        </p:spPr>
      </p:pic>
    </p:spTree>
    <p:extLst>
      <p:ext uri="{BB962C8B-B14F-4D97-AF65-F5344CB8AC3E}">
        <p14:creationId xmlns:p14="http://schemas.microsoft.com/office/powerpoint/2010/main" xmlns="" val="301199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6" y="-11487"/>
            <a:ext cx="12081907" cy="6796072"/>
          </a:xfrm>
        </p:spPr>
      </p:pic>
    </p:spTree>
    <p:extLst>
      <p:ext uri="{BB962C8B-B14F-4D97-AF65-F5344CB8AC3E}">
        <p14:creationId xmlns:p14="http://schemas.microsoft.com/office/powerpoint/2010/main" xmlns="" val="266533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5" cy="6796072"/>
          </a:xfrm>
        </p:spPr>
      </p:pic>
    </p:spTree>
    <p:extLst>
      <p:ext uri="{BB962C8B-B14F-4D97-AF65-F5344CB8AC3E}">
        <p14:creationId xmlns:p14="http://schemas.microsoft.com/office/powerpoint/2010/main" xmlns="" val="352829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5" cy="6796071"/>
          </a:xfrm>
        </p:spPr>
      </p:pic>
    </p:spTree>
    <p:extLst>
      <p:ext uri="{BB962C8B-B14F-4D97-AF65-F5344CB8AC3E}">
        <p14:creationId xmlns:p14="http://schemas.microsoft.com/office/powerpoint/2010/main" xmlns="" val="174192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297556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лайд_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417" y="-11487"/>
            <a:ext cx="12081904" cy="6796071"/>
          </a:xfrm>
        </p:spPr>
      </p:pic>
    </p:spTree>
    <p:extLst>
      <p:ext uri="{BB962C8B-B14F-4D97-AF65-F5344CB8AC3E}">
        <p14:creationId xmlns:p14="http://schemas.microsoft.com/office/powerpoint/2010/main" xmlns="" val="3494426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Произвольный</PresentationFormat>
  <Paragraphs>17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Владимировна</dc:creator>
  <cp:lastModifiedBy>Елена Владимировна</cp:lastModifiedBy>
  <cp:revision>6</cp:revision>
  <dcterms:created xsi:type="dcterms:W3CDTF">2012-07-30T23:42:41Z</dcterms:created>
  <dcterms:modified xsi:type="dcterms:W3CDTF">2016-10-18T16:18:35Z</dcterms:modified>
</cp:coreProperties>
</file>